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0" r:id="rId2"/>
    <p:sldId id="350" r:id="rId3"/>
    <p:sldId id="351" r:id="rId4"/>
    <p:sldId id="352" r:id="rId5"/>
    <p:sldId id="353" r:id="rId6"/>
    <p:sldId id="292" r:id="rId7"/>
    <p:sldId id="349" r:id="rId8"/>
    <p:sldId id="331" r:id="rId9"/>
    <p:sldId id="278" r:id="rId10"/>
    <p:sldId id="339" r:id="rId11"/>
    <p:sldId id="275" r:id="rId12"/>
    <p:sldId id="34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29" autoAdjust="0"/>
    <p:restoredTop sz="94607" autoAdjust="0"/>
  </p:normalViewPr>
  <p:slideViewPr>
    <p:cSldViewPr>
      <p:cViewPr>
        <p:scale>
          <a:sx n="68" d="100"/>
          <a:sy n="68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44702-FF53-4824-910B-EFBD758994E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1443-495C-49BC-A55C-5AF5DF567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64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1443-495C-49BC-A55C-5AF5DF567B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144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3C77C-C803-456D-B824-ABCCD5B6138D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A8A-9F7B-4BCF-A530-D8D081FC6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21" Type="http://schemas.openxmlformats.org/officeDocument/2006/relationships/image" Target="../media/image17.gif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1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openxmlformats.org/officeDocument/2006/relationships/audio" Target="file:///C:\Users\Administrator\Desktop\DemTrungThuNh&#7841;cNh&#7841;c.mp3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24" Type="http://schemas.openxmlformats.org/officeDocument/2006/relationships/image" Target="../media/image20.gif"/><Relationship Id="rId5" Type="http://schemas.openxmlformats.org/officeDocument/2006/relationships/image" Target="../media/image2.png"/><Relationship Id="rId15" Type="http://schemas.openxmlformats.org/officeDocument/2006/relationships/slide" Target="slide11.xml"/><Relationship Id="rId23" Type="http://schemas.openxmlformats.org/officeDocument/2006/relationships/image" Target="../media/image19.png"/><Relationship Id="rId10" Type="http://schemas.openxmlformats.org/officeDocument/2006/relationships/image" Target="../media/image7.emf"/><Relationship Id="rId19" Type="http://schemas.openxmlformats.org/officeDocument/2006/relationships/image" Target="../media/image15.png"/><Relationship Id="rId4" Type="http://schemas.openxmlformats.org/officeDocument/2006/relationships/image" Target="../media/image1.gif"/><Relationship Id="rId9" Type="http://schemas.openxmlformats.org/officeDocument/2006/relationships/image" Target="../media/image6.emf"/><Relationship Id="rId14" Type="http://schemas.openxmlformats.org/officeDocument/2006/relationships/image" Target="../media/image11.emf"/><Relationship Id="rId22" Type="http://schemas.openxmlformats.org/officeDocument/2006/relationships/image" Target="../media/image1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file:///C:\Users\LA1\Documents\nh&#7841;c%20n&#432;&#417;ng\MoiBanAnV.A-2789488%20(mp3cut.net)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9.gif"/><Relationship Id="rId11" Type="http://schemas.openxmlformats.org/officeDocument/2006/relationships/slide" Target="slide6.xml"/><Relationship Id="rId5" Type="http://schemas.openxmlformats.org/officeDocument/2006/relationships/image" Target="../media/image38.gif"/><Relationship Id="rId10" Type="http://schemas.openxmlformats.org/officeDocument/2006/relationships/image" Target="../media/image42.gif"/><Relationship Id="rId4" Type="http://schemas.openxmlformats.org/officeDocument/2006/relationships/image" Target="../media/image37.jpeg"/><Relationship Id="rId9" Type="http://schemas.openxmlformats.org/officeDocument/2006/relationships/hyperlink" Target="file:///C:\Documents%20and%20Settings\owner\My%20Documents\GIAO%20AN%20DIEN%20TU%20GIANG\Giao%20an%203%20co\Giao%20an%203%20co\GAmoi\Giao%20an%20M%20non\The%20Gioi%20Quanh%20Be\cacfile\chua%20dung%202.wav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gif"/><Relationship Id="rId2" Type="http://schemas.openxmlformats.org/officeDocument/2006/relationships/audio" Target="file:///C:\Users\LA1\Documents\nh&#7841;c%20n&#432;&#417;ng\khuc%20nhac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10" Type="http://schemas.openxmlformats.org/officeDocument/2006/relationships/slide" Target="slide6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video" Target="file:///C:\Users\LA1\Documents\nh&#7841;c%20n&#432;&#417;ng\&#272;&#7871;m%20ng&#432;&#7907;c%205s.mp4" TargetMode="External"/><Relationship Id="rId1" Type="http://schemas.openxmlformats.org/officeDocument/2006/relationships/audio" Target="file:///C:\Users\LA1\Documents\nh&#7841;c%20n&#432;&#417;ng\Th&#432;&#417;ng%20con%20m&#232;o.mp3" TargetMode="External"/><Relationship Id="rId6" Type="http://schemas.openxmlformats.org/officeDocument/2006/relationships/image" Target="../media/image49.png"/><Relationship Id="rId5" Type="http://schemas.openxmlformats.org/officeDocument/2006/relationships/image" Target="../media/image39.gif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slide" Target="slide9.xml"/><Relationship Id="rId12" Type="http://schemas.microsoft.com/office/2007/relationships/media" Target="../media/media6.mp3"/><Relationship Id="rId17" Type="http://schemas.openxmlformats.org/officeDocument/2006/relationships/slide" Target="slide1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2.xml"/><Relationship Id="rId1" Type="http://schemas.openxmlformats.org/officeDocument/2006/relationships/video" Target="NULL" TargetMode="External"/><Relationship Id="rId6" Type="http://schemas.openxmlformats.org/officeDocument/2006/relationships/slide" Target="slide8.xml"/><Relationship Id="rId11" Type="http://schemas.openxmlformats.org/officeDocument/2006/relationships/image" Target="../media/image24.jpeg"/><Relationship Id="rId5" Type="http://schemas.openxmlformats.org/officeDocument/2006/relationships/slide" Target="slide6.xml"/><Relationship Id="rId15" Type="http://schemas.openxmlformats.org/officeDocument/2006/relationships/slide" Target="slide1.xml"/><Relationship Id="rId10" Type="http://schemas.openxmlformats.org/officeDocument/2006/relationships/slide" Target="slide11.xml"/><Relationship Id="rId4" Type="http://schemas.openxmlformats.org/officeDocument/2006/relationships/image" Target="../media/image22.jpeg"/><Relationship Id="rId9" Type="http://schemas.openxmlformats.org/officeDocument/2006/relationships/slide" Target="slide7.xml"/><Relationship Id="rId1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2" Type="http://schemas.openxmlformats.org/officeDocument/2006/relationships/audio" Target="file:///C:\Users\LA1\Documents\nh&#7841;c%20n&#432;&#417;ng\BeYeuBienLam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file:///C:\Users\LA1\Documents\nh&#7841;c%20n&#432;&#417;ng\ChuEchCon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jpeg"/><Relationship Id="rId2" Type="http://schemas.openxmlformats.org/officeDocument/2006/relationships/audio" Target="file:///C:\Users\LA1\Documents\nh&#7841;c%20n&#432;&#417;ng\B&#225;c%20&#273;&#432;a%20th&#432;%20vui%20t&#237;nh%20%20(mp3cut.net).mp3" TargetMode="External"/><Relationship Id="rId1" Type="http://schemas.openxmlformats.org/officeDocument/2006/relationships/video" Target="file:///C:\Users\LA1\Documents\nh&#7841;c%20n&#432;&#417;ng\&#272;&#7871;m%20ng&#432;&#7907;c%205s.mp4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6BFB6B-ECA6-4FAD-8979-4CC14AB7E530}" type="datetime1">
              <a:rPr lang="en-US" smtClean="0"/>
              <a:pPr eaLnBrk="1" hangingPunct="1"/>
              <a:t>12/12/2017</a:t>
            </a:fld>
            <a:endParaRPr lang="en-US" smtClean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/>
              <a:t>Trưowng Thị Nguyệt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2120" name="Picture 85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1" name="Picture 86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2" name="Picture 87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 rot="5400000">
            <a:off x="6325394" y="3996532"/>
            <a:ext cx="2884487" cy="2838450"/>
            <a:chOff x="3936" y="-15"/>
            <a:chExt cx="1817" cy="1788"/>
          </a:xfrm>
        </p:grpSpPr>
        <p:pic>
          <p:nvPicPr>
            <p:cNvPr id="2117" name="Picture 81" descr="hoa-ho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82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9" name="Picture 83" descr="hoa-d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101389" name="AutoShape 13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0" name="AutoShape 14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391" name="AutoShape 15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392" name="AutoShape 16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895600" y="5638800"/>
            <a:ext cx="5133975" cy="835025"/>
            <a:chOff x="4200" y="1980"/>
            <a:chExt cx="6675" cy="1425"/>
          </a:xfrm>
        </p:grpSpPr>
        <p:sp>
          <p:nvSpPr>
            <p:cNvPr id="2112" name="Freeform 20"/>
            <p:cNvSpPr>
              <a:spLocks/>
            </p:cNvSpPr>
            <p:nvPr/>
          </p:nvSpPr>
          <p:spPr bwMode="auto">
            <a:xfrm>
              <a:off x="4200" y="1980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21"/>
            <p:cNvSpPr>
              <a:spLocks/>
            </p:cNvSpPr>
            <p:nvPr/>
          </p:nvSpPr>
          <p:spPr bwMode="auto">
            <a:xfrm>
              <a:off x="4200" y="2318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22"/>
            <p:cNvSpPr>
              <a:spLocks/>
            </p:cNvSpPr>
            <p:nvPr/>
          </p:nvSpPr>
          <p:spPr bwMode="auto">
            <a:xfrm>
              <a:off x="4200" y="2487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23"/>
            <p:cNvSpPr>
              <a:spLocks/>
            </p:cNvSpPr>
            <p:nvPr/>
          </p:nvSpPr>
          <p:spPr bwMode="auto">
            <a:xfrm>
              <a:off x="4200" y="2655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63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24"/>
            <p:cNvSpPr>
              <a:spLocks/>
            </p:cNvSpPr>
            <p:nvPr/>
          </p:nvSpPr>
          <p:spPr bwMode="auto">
            <a:xfrm>
              <a:off x="4215" y="2149"/>
              <a:ext cx="6660" cy="750"/>
            </a:xfrm>
            <a:custGeom>
              <a:avLst/>
              <a:gdLst>
                <a:gd name="T0" fmla="*/ 0 w 6660"/>
                <a:gd name="T1" fmla="*/ 570 h 750"/>
                <a:gd name="T2" fmla="*/ 1260 w 6660"/>
                <a:gd name="T3" fmla="*/ 30 h 750"/>
                <a:gd name="T4" fmla="*/ 4860 w 6660"/>
                <a:gd name="T5" fmla="*/ 750 h 750"/>
                <a:gd name="T6" fmla="*/ 6660 w 6660"/>
                <a:gd name="T7" fmla="*/ 30 h 7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60"/>
                <a:gd name="T13" fmla="*/ 0 h 750"/>
                <a:gd name="T14" fmla="*/ 6660 w 6660"/>
                <a:gd name="T15" fmla="*/ 750 h 7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60" h="750">
                  <a:moveTo>
                    <a:pt x="0" y="570"/>
                  </a:moveTo>
                  <a:cubicBezTo>
                    <a:pt x="225" y="285"/>
                    <a:pt x="450" y="0"/>
                    <a:pt x="1260" y="30"/>
                  </a:cubicBezTo>
                  <a:cubicBezTo>
                    <a:pt x="2070" y="60"/>
                    <a:pt x="3960" y="750"/>
                    <a:pt x="4860" y="750"/>
                  </a:cubicBezTo>
                  <a:cubicBezTo>
                    <a:pt x="5760" y="750"/>
                    <a:pt x="6210" y="390"/>
                    <a:pt x="6660" y="30"/>
                  </a:cubicBezTo>
                </a:path>
              </a:pathLst>
            </a:custGeom>
            <a:noFill/>
            <a:ln w="127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1402" name="Picture 26" descr="Not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257800"/>
            <a:ext cx="541338" cy="103028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3" name="Picture 27" descr="Not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953000"/>
            <a:ext cx="420688" cy="11366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4" name="Picture 28" descr="Not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436563" cy="1312863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5" name="Picture 29" descr="No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22913"/>
            <a:ext cx="541338" cy="1030287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6" name="Picture 30" descr="Not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03850"/>
            <a:ext cx="450850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7" name="Picture 31" descr="Not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434975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8" name="Picture 32" descr="Not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181600"/>
            <a:ext cx="388938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9" name="Picture 33" descr="Not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0200"/>
            <a:ext cx="446088" cy="996950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0" name="Picture 34" descr="Not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501650" cy="954088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Rectangle 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101412" name="AutoShape 36"/>
          <p:cNvSpPr>
            <a:spLocks noChangeArrowheads="1"/>
          </p:cNvSpPr>
          <p:nvPr/>
        </p:nvSpPr>
        <p:spPr bwMode="auto">
          <a:xfrm>
            <a:off x="322263" y="56642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13" name="AutoShape 37"/>
          <p:cNvSpPr>
            <a:spLocks noChangeArrowheads="1"/>
          </p:cNvSpPr>
          <p:nvPr/>
        </p:nvSpPr>
        <p:spPr bwMode="auto">
          <a:xfrm>
            <a:off x="81534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14" name="AutoShape 38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15" name="AutoShape 39"/>
          <p:cNvSpPr>
            <a:spLocks noChangeArrowheads="1"/>
          </p:cNvSpPr>
          <p:nvPr/>
        </p:nvSpPr>
        <p:spPr bwMode="auto">
          <a:xfrm>
            <a:off x="7848600" y="60960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25" name="AutoShape 49">
            <a:hlinkClick r:id="rId15" action="ppaction://hlinksldjump"/>
          </p:cNvPr>
          <p:cNvSpPr>
            <a:spLocks noEditPoints="1" noChangeArrowheads="1"/>
          </p:cNvSpPr>
          <p:nvPr/>
        </p:nvSpPr>
        <p:spPr bwMode="auto">
          <a:xfrm rot="8671078">
            <a:off x="1066800" y="457200"/>
            <a:ext cx="558800" cy="982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FF53"/>
              </a:gs>
              <a:gs pos="100000">
                <a:srgbClr val="FF6D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2077" name="Picture 51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9625" y="2786063"/>
            <a:ext cx="60404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52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53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615374">
            <a:off x="8153400" y="-17145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54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55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730425">
            <a:off x="304800" y="57912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56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57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35" name="AutoShape 59"/>
          <p:cNvSpPr>
            <a:spLocks noChangeArrowheads="1"/>
          </p:cNvSpPr>
          <p:nvPr/>
        </p:nvSpPr>
        <p:spPr bwMode="auto">
          <a:xfrm>
            <a:off x="3810000" y="1676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6" name="AutoShape 60"/>
          <p:cNvSpPr>
            <a:spLocks noChangeArrowheads="1"/>
          </p:cNvSpPr>
          <p:nvPr/>
        </p:nvSpPr>
        <p:spPr bwMode="auto">
          <a:xfrm>
            <a:off x="2438400" y="914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7" name="AutoShape 61"/>
          <p:cNvSpPr>
            <a:spLocks noChangeArrowheads="1"/>
          </p:cNvSpPr>
          <p:nvPr/>
        </p:nvSpPr>
        <p:spPr bwMode="auto">
          <a:xfrm>
            <a:off x="3048000" y="3048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38" name="AutoShape 62"/>
          <p:cNvSpPr>
            <a:spLocks noChangeArrowheads="1"/>
          </p:cNvSpPr>
          <p:nvPr/>
        </p:nvSpPr>
        <p:spPr bwMode="auto">
          <a:xfrm>
            <a:off x="1752600" y="533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2088" name="Picture 63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440" name="AutoShape 64"/>
          <p:cNvSpPr>
            <a:spLocks noChangeArrowheads="1"/>
          </p:cNvSpPr>
          <p:nvPr/>
        </p:nvSpPr>
        <p:spPr bwMode="auto">
          <a:xfrm>
            <a:off x="1676400" y="1447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1441" name="AutoShape 65"/>
          <p:cNvSpPr>
            <a:spLocks noChangeArrowheads="1"/>
          </p:cNvSpPr>
          <p:nvPr/>
        </p:nvSpPr>
        <p:spPr bwMode="auto">
          <a:xfrm>
            <a:off x="609600" y="3581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442" name="AutoShape 66"/>
          <p:cNvSpPr>
            <a:spLocks noChangeArrowheads="1"/>
          </p:cNvSpPr>
          <p:nvPr/>
        </p:nvSpPr>
        <p:spPr bwMode="auto">
          <a:xfrm>
            <a:off x="8077200" y="25908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92" name="Picture 69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47" name="Picture 3" descr="Birds1 [Converted].png"/>
          <p:cNvPicPr>
            <a:picLocks noChangeAspect="1"/>
          </p:cNvPicPr>
          <p:nvPr/>
        </p:nvPicPr>
        <p:blipFill>
          <a:blip r:embed="rId18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51" r="8928"/>
          <a:stretch>
            <a:fillRect/>
          </a:stretch>
        </p:blipFill>
        <p:spPr bwMode="auto">
          <a:xfrm>
            <a:off x="0" y="-762000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4" name="Picture 72"/>
          <p:cNvPicPr>
            <a:picLocks noChangeAspect="1" noChangeArrowheads="1"/>
          </p:cNvPicPr>
          <p:nvPr/>
        </p:nvPicPr>
        <p:blipFill>
          <a:blip r:embed="rId16" cstate="print">
            <a:lum bright="18000"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70968" y="3051968"/>
            <a:ext cx="581025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73" descr="flower006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140001">
            <a:off x="0" y="0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74" descr="Picture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25159">
            <a:off x="584293" y="3163075"/>
            <a:ext cx="2133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" name="Picture 79" descr="Picture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9995" flipH="1">
            <a:off x="6962042" y="3350779"/>
            <a:ext cx="19653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5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0">
            <a:lum brigh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24384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" name="Picture 81" descr="Picture8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34671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0" name="AutoShape 82"/>
          <p:cNvSpPr>
            <a:spLocks noChangeArrowheads="1"/>
          </p:cNvSpPr>
          <p:nvPr/>
        </p:nvSpPr>
        <p:spPr bwMode="auto">
          <a:xfrm>
            <a:off x="2438400" y="914400"/>
            <a:ext cx="381000" cy="368300"/>
          </a:xfrm>
          <a:prstGeom prst="flowChartConnector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AutoShape 83"/>
          <p:cNvSpPr>
            <a:spLocks noChangeArrowheads="1"/>
          </p:cNvSpPr>
          <p:nvPr/>
        </p:nvSpPr>
        <p:spPr bwMode="auto">
          <a:xfrm>
            <a:off x="1828800" y="1143000"/>
            <a:ext cx="381000" cy="368300"/>
          </a:xfrm>
          <a:prstGeom prst="flowChartConnector">
            <a:avLst/>
          </a:prstGeom>
          <a:solidFill>
            <a:srgbClr val="3333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02" name="Picture 84" descr="a96d2cb0be279fd2fc3de8a1f2114d3a"/>
          <p:cNvPicPr>
            <a:picLocks noChangeAspect="1" noChangeArrowheads="1" noCrop="1"/>
          </p:cNvPicPr>
          <p:nvPr/>
        </p:nvPicPr>
        <p:blipFill>
          <a:blip r:embed="rId22">
            <a:lum bright="-18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667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3" name="WordArt 89"/>
          <p:cNvSpPr>
            <a:spLocks noChangeArrowheads="1" noChangeShapeType="1" noTextEdit="1"/>
          </p:cNvSpPr>
          <p:nvPr/>
        </p:nvSpPr>
        <p:spPr bwMode="auto">
          <a:xfrm>
            <a:off x="1042358" y="2234406"/>
            <a:ext cx="7339641" cy="14993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DemTrungThuNhạcNhạ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8118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28" descr="COMICBI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2362200" y="381000"/>
            <a:ext cx="2428875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28" descr="COMICBIR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 flipH="1">
            <a:off x="5943600" y="304800"/>
            <a:ext cx="2428875" cy="153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228600" y="15240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928827"/>
      </p:ext>
    </p:extLst>
  </p:cSld>
  <p:clrMapOvr>
    <a:masterClrMapping/>
  </p:clrMapOvr>
  <p:transition spd="slow">
    <p:zoom dir="in"/>
    <p:sndAc>
      <p:stSnd>
        <p:snd r:embed="rId3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1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1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1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9" presetClass="entr" presetSubtype="1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1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0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9" presetClass="entr" presetSubtype="1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01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1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1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9" presetClass="entr" presetSubtype="1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1000"/>
                                        <p:tgtEl>
                                          <p:spTgt spid="10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8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500"/>
                                        <p:tgtEl>
                                          <p:spTgt spid="10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159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1391" grpId="0" animBg="1"/>
      <p:bldP spid="101392" grpId="0" animBg="1"/>
      <p:bldP spid="101414" grpId="0" animBg="1"/>
      <p:bldP spid="101425" grpId="0" animBg="1"/>
      <p:bldP spid="101435" grpId="0" animBg="1"/>
      <p:bldP spid="101436" grpId="0" animBg="1"/>
      <p:bldP spid="101437" grpId="0" animBg="1"/>
      <p:bldP spid="101438" grpId="0" animBg="1"/>
      <p:bldP spid="10144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SC06741a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B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6559550"/>
            <a:ext cx="8928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xmaslight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6286500" y="228600"/>
            <a:ext cx="28575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MoiBanAnV.A-2789488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</p:spPr>
      </p:pic>
      <p:pic>
        <p:nvPicPr>
          <p:cNvPr id="8" name="Picture 7" descr="tulips_orange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52400" y="5029200"/>
            <a:ext cx="91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own Arrow 8">
            <a:hlinkClick r:id="rId11" action="ppaction://hlinksldjump"/>
          </p:cNvPr>
          <p:cNvSpPr/>
          <p:nvPr/>
        </p:nvSpPr>
        <p:spPr>
          <a:xfrm rot="16200000">
            <a:off x="7866888" y="280111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6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341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3451475-cute-blue-bird-cartoon-Stock-Phot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04800" y="9144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9600" b="1" kern="0" dirty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sz="9600" b="1" kern="0" dirty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en-US" sz="9600" b="1" kern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  <a:t/>
            </a:r>
            <a:br>
              <a:rPr lang="en-US" sz="9600" b="1" kern="0">
                <a:solidFill>
                  <a:srgbClr val="CC3300"/>
                </a:solidFill>
                <a:latin typeface="Times New Roman" pitchFamily="18" charset="0"/>
                <a:ea typeface="+mj-ea"/>
                <a:cs typeface="+mj-cs"/>
              </a:rPr>
            </a:br>
            <a:endParaRPr lang="en-US" sz="9600" b="1" kern="0" dirty="0">
              <a:solidFill>
                <a:srgbClr val="CC33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31750" name="Picture 12" descr="D:\GADT Mam Non\GADT mam non\Data01\TAI NGUYEN\Gif\linien02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229225"/>
            <a:ext cx="91440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41132" y="304800"/>
            <a:ext cx="5028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696927qx7ttrgj3j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500646" y="-1108853"/>
            <a:ext cx="50286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705600" y="152400"/>
            <a:ext cx="24384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khuc nha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8382000" y="5105400"/>
            <a:ext cx="762000" cy="762000"/>
          </a:xfrm>
          <a:prstGeom prst="rect">
            <a:avLst/>
          </a:prstGeom>
        </p:spPr>
      </p:pic>
      <p:sp>
        <p:nvSpPr>
          <p:cNvPr id="9" name="Down Arrow 8">
            <a:hlinkClick r:id="rId10" action="ppaction://hlinksldjump"/>
          </p:cNvPr>
          <p:cNvSpPr/>
          <p:nvPr/>
        </p:nvSpPr>
        <p:spPr>
          <a:xfrm rot="16200000">
            <a:off x="633984" y="4776216"/>
            <a:ext cx="7132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2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3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ts-6146-6419-hd-wallpape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4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-2976021" y="3128421"/>
            <a:ext cx="645369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66329" y="2976021"/>
            <a:ext cx="645369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xmasligh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304800" y="6356350"/>
            <a:ext cx="88392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hương con mè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924800" y="5486400"/>
            <a:ext cx="838200" cy="838200"/>
          </a:xfrm>
          <a:prstGeom prst="rect">
            <a:avLst/>
          </a:prstGeom>
        </p:spPr>
      </p:pic>
      <p:pic>
        <p:nvPicPr>
          <p:cNvPr id="11" name="Đếm ngược 5s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6629401" y="0"/>
            <a:ext cx="2666999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Down Arrow 11">
            <a:hlinkClick r:id="rId8" action="ppaction://hlinksldjump"/>
          </p:cNvPr>
          <p:cNvSpPr/>
          <p:nvPr/>
        </p:nvSpPr>
        <p:spPr>
          <a:xfrm rot="16200000">
            <a:off x="6266688" y="5391912"/>
            <a:ext cx="7894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1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admin\Desktop\th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9465" y="1"/>
            <a:ext cx="3048000" cy="3581400"/>
          </a:xfrm>
          <a:prstGeom prst="rect">
            <a:avLst/>
          </a:prstGeom>
          <a:noFill/>
        </p:spPr>
      </p:pic>
      <p:pic>
        <p:nvPicPr>
          <p:cNvPr id="22532" name="Picture 4" descr="C:\Users\admin\Desktop\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0"/>
            <a:ext cx="2971800" cy="3581400"/>
          </a:xfrm>
          <a:prstGeom prst="rect">
            <a:avLst/>
          </a:prstGeom>
          <a:noFill/>
        </p:spPr>
      </p:pic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3266976" y="1"/>
            <a:ext cx="3026390" cy="3486708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2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3810000" y="304800"/>
            <a:ext cx="1981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2</a:t>
            </a:r>
            <a:endParaRPr lang="en-US" sz="20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12"/>
          <p:cNvSpPr>
            <a:spLocks noChangeArrowheads="1"/>
          </p:cNvSpPr>
          <p:nvPr/>
        </p:nvSpPr>
        <p:spPr bwMode="auto">
          <a:xfrm>
            <a:off x="6217465" y="0"/>
            <a:ext cx="3047701" cy="3612984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934200" y="228600"/>
            <a:ext cx="91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3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14414hinh-anh-con-buom-vang-nen-trong-su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6" y="15793"/>
            <a:ext cx="3108879" cy="354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-89150" y="-1418"/>
            <a:ext cx="3328466" cy="3567027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flipH="1">
            <a:off x="914400" y="152400"/>
            <a:ext cx="1752600" cy="31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</a:t>
            </a:r>
            <a:endParaRPr lang="en-US" sz="20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3048000" y="3486967"/>
            <a:ext cx="3141785" cy="3371033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2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4343400" y="3687901"/>
            <a:ext cx="91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Administrator\Desktop\188d10851a-1-2014543109gau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44419"/>
            <a:ext cx="3016766" cy="33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do ban ko loi 1 lan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6243851" y="6157687"/>
            <a:ext cx="609600" cy="609600"/>
          </a:xfrm>
          <a:prstGeom prst="rect">
            <a:avLst/>
          </a:prstGeom>
        </p:spPr>
      </p:pic>
      <p:pic>
        <p:nvPicPr>
          <p:cNvPr id="9221" name="Picture 5" descr="C:\Users\Administrator\Desktop\kham_pha_vuon_quoc_gia_phuoc_binh_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5846" y="3515436"/>
            <a:ext cx="3351212" cy="33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11"/>
          <p:cNvSpPr>
            <a:spLocks noChangeArrowheads="1"/>
          </p:cNvSpPr>
          <p:nvPr/>
        </p:nvSpPr>
        <p:spPr bwMode="auto">
          <a:xfrm>
            <a:off x="6217465" y="3486968"/>
            <a:ext cx="3047701" cy="3371032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28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162800" y="3505200"/>
            <a:ext cx="88065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6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9"/>
          <p:cNvSpPr>
            <a:spLocks noChangeArrowheads="1"/>
          </p:cNvSpPr>
          <p:nvPr/>
        </p:nvSpPr>
        <p:spPr bwMode="auto">
          <a:xfrm>
            <a:off x="-84237" y="3486709"/>
            <a:ext cx="3351212" cy="3429000"/>
          </a:xfrm>
          <a:prstGeom prst="rect">
            <a:avLst/>
          </a:prstGeom>
          <a:solidFill>
            <a:srgbClr val="FFFF00"/>
          </a:solidFill>
          <a:ln w="5715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1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3687901"/>
            <a:ext cx="99218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4</a:t>
            </a:r>
            <a:endParaRPr lang="en-US" sz="2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-tam-bien-mua-h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7315200" y="10668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029200" y="533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8077200" y="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9718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BeYeuBienLa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57200" y="6019800"/>
            <a:ext cx="838200" cy="838200"/>
          </a:xfrm>
          <a:prstGeom prst="rect">
            <a:avLst/>
          </a:prstGeom>
        </p:spPr>
      </p:pic>
      <p:sp>
        <p:nvSpPr>
          <p:cNvPr id="10" name="Down Arrow 9">
            <a:hlinkClick r:id="rId7" action="ppaction://hlinksldjump"/>
          </p:cNvPr>
          <p:cNvSpPr/>
          <p:nvPr/>
        </p:nvSpPr>
        <p:spPr>
          <a:xfrm rot="16200000">
            <a:off x="8019288" y="612648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2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ú-ếch-con-359x2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152400"/>
            <a:ext cx="277641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ChuEchCon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077200" y="0"/>
            <a:ext cx="1219200" cy="1219200"/>
          </a:xfrm>
          <a:prstGeom prst="rect">
            <a:avLst/>
          </a:prstGeom>
        </p:spPr>
      </p:pic>
      <p:sp>
        <p:nvSpPr>
          <p:cNvPr id="8" name="Down Arrow 7">
            <a:hlinkClick r:id="rId7" action="ppaction://hlinksldjump"/>
          </p:cNvPr>
          <p:cNvSpPr/>
          <p:nvPr/>
        </p:nvSpPr>
        <p:spPr>
          <a:xfrm rot="16200000">
            <a:off x="7834884" y="5652516"/>
            <a:ext cx="713232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8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fruit_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45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photo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800" y="0"/>
            <a:ext cx="45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axresdefault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0"/>
            <a:ext cx="8382000" cy="6515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Đếm ngược 5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5791200" y="1"/>
            <a:ext cx="2971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Bác đưa thư vui tính 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7696200" y="5334000"/>
            <a:ext cx="990600" cy="990600"/>
          </a:xfrm>
          <a:prstGeom prst="rect">
            <a:avLst/>
          </a:prstGeom>
        </p:spPr>
      </p:pic>
      <p:sp>
        <p:nvSpPr>
          <p:cNvPr id="16" name="Down Arrow 15">
            <a:hlinkClick r:id="rId9" action="ppaction://hlinksldjump"/>
          </p:cNvPr>
          <p:cNvSpPr/>
          <p:nvPr/>
        </p:nvSpPr>
        <p:spPr>
          <a:xfrm rot="16200000">
            <a:off x="5853684" y="5500116"/>
            <a:ext cx="789432" cy="1066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2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21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18</Words>
  <Application>Microsoft Office PowerPoint</Application>
  <PresentationFormat>On-screen Show (4:3)</PresentationFormat>
  <Paragraphs>12</Paragraphs>
  <Slides>12</Slides>
  <Notes>1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LA1</cp:lastModifiedBy>
  <cp:revision>128</cp:revision>
  <dcterms:created xsi:type="dcterms:W3CDTF">2016-03-15T03:56:45Z</dcterms:created>
  <dcterms:modified xsi:type="dcterms:W3CDTF">2017-12-12T02:24:55Z</dcterms:modified>
</cp:coreProperties>
</file>